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80" r:id="rId3"/>
    <p:sldId id="283" r:id="rId4"/>
    <p:sldId id="281" r:id="rId5"/>
    <p:sldId id="282" r:id="rId6"/>
    <p:sldId id="279" r:id="rId7"/>
    <p:sldId id="278" r:id="rId8"/>
    <p:sldId id="259" r:id="rId9"/>
    <p:sldId id="260" r:id="rId10"/>
    <p:sldId id="258" r:id="rId11"/>
    <p:sldId id="261" r:id="rId12"/>
    <p:sldId id="285" r:id="rId13"/>
    <p:sldId id="262" r:id="rId14"/>
    <p:sldId id="287" r:id="rId15"/>
    <p:sldId id="274" r:id="rId16"/>
    <p:sldId id="284" r:id="rId17"/>
    <p:sldId id="275" r:id="rId18"/>
    <p:sldId id="276" r:id="rId19"/>
    <p:sldId id="277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13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09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692696"/>
            <a:ext cx="78581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«Энергия спорта» </a:t>
            </a:r>
          </a:p>
          <a:p>
            <a:pPr lvl="0"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детский сад №7 «Солнышко»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3AD"/>
                </a:solidFill>
                <a:latin typeface="Times New Roman" pitchFamily="18" charset="0"/>
                <a:cs typeface="Times New Roman" pitchFamily="18" charset="0"/>
              </a:rPr>
              <a:t>Победитель конкурса социальных проектов КГМК </a:t>
            </a:r>
            <a:endParaRPr lang="ru-RU" sz="2800" b="1" dirty="0">
              <a:solidFill>
                <a:srgbClr val="1313A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1313A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800" b="1" i="1" dirty="0">
                <a:solidFill>
                  <a:srgbClr val="1313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1313A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solidFill>
                  <a:srgbClr val="1313AD"/>
                </a:solidFill>
                <a:latin typeface="Times New Roman" pitchFamily="18" charset="0"/>
                <a:cs typeface="Times New Roman" pitchFamily="18" charset="0"/>
              </a:rPr>
              <a:t>«Мир новых </a:t>
            </a:r>
          </a:p>
          <a:p>
            <a:r>
              <a:rPr lang="ru-RU" sz="3200" b="1" i="1" dirty="0" smtClean="0">
                <a:solidFill>
                  <a:srgbClr val="1313AD"/>
                </a:solidFill>
                <a:latin typeface="Times New Roman" pitchFamily="18" charset="0"/>
                <a:cs typeface="Times New Roman" pitchFamily="18" charset="0"/>
              </a:rPr>
              <a:t>    возможностей»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Lj50oLPm8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744" y="3354598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92867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ПАРТНЕРЫ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16" y="157161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Печенгский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 Мурманской области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929198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«Активный Никель»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71462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Печенгский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населения»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86124"/>
            <a:ext cx="8429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детские сады № 12, 9,1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572008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комплекс «Металлург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143380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Центральная и детская библиотеки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78619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Историко-краеведческий музей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Печенгского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214554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Тренер волейбольной команды ДЮСШ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Еремкин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357826"/>
            <a:ext cx="2384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Ю.Л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786454"/>
            <a:ext cx="3507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ООШ №1, 3,20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572008"/>
            <a:ext cx="2905122" cy="166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14348" y="1071546"/>
            <a:ext cx="76438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САМЫЕ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ВАЖНЫЕ НАШИ ПОМОЩНИКИ – ВОЛОНТЕРЫ: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ПОСЕЩАЮЩИЕ СПОРТИВНЫЕ СЕКЦИИ;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ЖИТЕЛИ ПОСЕЛКА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esk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86124"/>
            <a:ext cx="5701049" cy="279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5786" y="1098936"/>
            <a:ext cx="750099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Функции волонтеров: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 информации о проекте в социальных сетях;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в оформлении фотовыставки «Спортивное детство»;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листовок и буклетов;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демонтажные работы, погрузка при автомобильных перевозках мусора строительного с погрузкой вручную;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территории вокруг площадки, уборка снега зимой, с территории площадки; проведение спортивных практических тренингов, в рамках запланированных мероприятий.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348" y="1142986"/>
            <a:ext cx="74295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основные мероприятия проекта пройдут на данном этапе: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всеобщая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воздухе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«Спорт для всех»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территория МБДОУ детский сад №7;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«Сундук сокровищ»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спортивный зал СК «Металлург»;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серия обучающих практических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тренингов «Первые ступени: волейбол, мини-футбол»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футбольное поле на территории МБДОУ ООШ №1;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спортивная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 «Знатоки спорта»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выставочный зал в Музее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Печенгского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пгт.Никель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208" y="1628800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на физкультурных занятиях, проводимых в детском саду,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раз в неделю  волонтерами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школьниками, посещающими спортивные секции, будут проводиться: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разминки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 уроки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забеги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будут проходить как в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физкультурном зале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сада, так и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воздухе,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руководством инструктора по физическому воспитанию МБДОУ детский сад №7.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9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7" y="1500173"/>
          <a:ext cx="7715305" cy="3837267"/>
        </p:xfrm>
        <a:graphic>
          <a:graphicData uri="http://schemas.openxmlformats.org/drawingml/2006/table">
            <a:tbl>
              <a:tblPr/>
              <a:tblGrid>
                <a:gridCol w="1068013"/>
                <a:gridCol w="2373702"/>
                <a:gridCol w="1899888"/>
                <a:gridCol w="2373702"/>
              </a:tblGrid>
              <a:tr h="871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Дата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М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ероприятия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Место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проведения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Целевая аудитория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Апрель  2018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Всеобщая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разминка на воздухе «Спорт для всех». Торжественное открытие спортивного сезона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МБДОУ детский сад №7, уличная площадка на территории детского сада.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Семьи пгт.Никель, имеющие детей в возрасте от 3 до 10 лет; семьи с детьми с ОВЗ.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Май  2018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Квест-игра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 «Остров сокровищ»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Спортивный зал в Спорткомплексе «Металлург»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пгт.Никель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Дети в возрасте от 3 до 10 лет, дети с ОВЗ.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00166" y="857232"/>
            <a:ext cx="5929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КЛЮЧЕВЫЕ МЕРОПРИЯТИЯ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071547"/>
          <a:ext cx="7715304" cy="4706321"/>
        </p:xfrm>
        <a:graphic>
          <a:graphicData uri="http://schemas.openxmlformats.org/drawingml/2006/table">
            <a:tbl>
              <a:tblPr/>
              <a:tblGrid>
                <a:gridCol w="1068013"/>
                <a:gridCol w="2373702"/>
                <a:gridCol w="1899887"/>
                <a:gridCol w="2373702"/>
              </a:tblGrid>
              <a:tr h="1428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Июнь  2018г.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Практический тренинг «Первые ступени: в волейбол, мини-футбол»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Футбольное поле на территории МБОУ СОШ №3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пгт.Никель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Семьи с детьми ввозрасте от 3 до 10 лет; семьи с детьми с ОВЗ.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Сентябрь 2018 г.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Спортивная викторина «Знатоки спорта»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Печенгский</a:t>
                      </a:r>
                      <a:r>
                        <a:rPr lang="ru-RU" sz="1800" dirty="0">
                          <a:latin typeface="Times New Roman"/>
                          <a:ea typeface="Calibri"/>
                        </a:rPr>
                        <a:t> Музей </a:t>
                      </a:r>
                      <a:r>
                        <a:rPr lang="ru-RU" sz="1800" dirty="0" err="1">
                          <a:latin typeface="Times New Roman"/>
                          <a:ea typeface="Calibri"/>
                        </a:rPr>
                        <a:t>пгт.Никель</a:t>
                      </a:r>
                      <a:r>
                        <a:rPr lang="ru-RU" sz="1800"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Родители детей от 3 до 10 лет, родители детей с ОВЗ.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Сентябрь 2018 г.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Детско-родительский чемпионат по волейболу, мини-футболу.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Торжественное закрытие спортивного сезона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Новая спортивная площадка на территории МБДОУ детский сад №7.</a:t>
                      </a: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Семьи с детьми возрасте от 3 до 10 лет; семьи с детьми с ОВЗ.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2981" marR="6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671691"/>
            <a:ext cx="79296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показатели: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Планируется охватить деятельностью проекта от 25 семей (не менее 70 человек). Причем из них: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-неполные семьи (не менее 7 семей); многодетные семьи (не менее 10 семей);семьи, имеющие детей с ОВЗ;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семьи, имеющие детей-инвалидов.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мероприятиях, организованных во время проекта, примут участие не менее 50 детей дошкольного и младшего 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Передвижную фотовыставку «Спортивное детство», освещающую мероприятия на спортивной площадке, посетят не менее 1000 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Изготовлено и распространено не менее 200 экземпляров листовок и буклетов.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Баннер «Мы за здоровое будущее» -  просмотрят не менее 1000 жителей поселка.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книги отзывов  о работе спортивного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Информацию о ЗОЖ получат не менее 1500 жителей поселка.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Рекламирование существующих в посёлке спортивных  секций  и предоставление помещения в МБДОУ для выступления тренеров по волейболу, мини-футболу в целях привлечения детей к посещению в дальнейшем данных спортивных секций.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075923"/>
            <a:ext cx="77153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Качественные показатели: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здоровья детей дошкольного и младшего 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детей играм в баскетбол, волейбол и мини-футбол (с привлечением тренеров ДЮСШ и спортивного комплекса «Металлург»).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 социальный эффект взаимодействия семей от реализации проекта;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Положительные результаты по  межличностному взаимодействию родителей 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Положительная динамика состояния здоровья детей, посещающих площадку.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Реконструкция пустующей площадки МБДОУ детский сад №7.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Высокие отзывы родителей на официальном сайте МБДОУ детский сад №7, в группах ВК «Мой посёлок Никель» и «Заполярная вертикаль».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Сформированность осознанной потребности в ведении здорового образа жизни у  семей поселка, развитие коммуникативных способностей.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714356"/>
            <a:ext cx="78581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ДАЛЬШЕ?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целевой аудитории (приток новых семей);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кружков для детей дошкольного и младшего школьного возраста по волейболу и мини-футболу, которые будут проводиться под патронажем волонтеров из числа школьников, посещающих спортивные секции (руководить кружками будет инструктор по физическому воспитанию МБДОУ детский сад №7);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плана совместных мероприятий по физическому развитию с начальной школой и другими детскими садами;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площадки для других детских садов и начальных классов школ, для проведения мероприятий;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времени для семей с детьми, в возрасте от 3 до 10 лет, не посещающих МБДОУ детский сад №7, для посещения площадки. График посещения будет разработан таким образом, что посещать площадку семьи смогут в рабочее время с 7 до 19 часов, вне физкультурных занятий на площадке с детьми детского сада;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реализации проекта, на территории спортивной площадки планируется установить дополнительное освещение и баскетбольные щиты, для привлечения большего количества семей с детьми дошкольного и младшего школьного возраста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000108"/>
            <a:ext cx="77153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поселка  организовано достаточное количество секций и кружков.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– дошкольники могут попробовать себя в художественно-эстетическом направлении, танцах,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Кобудо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Боевом самбо, плавании, а вот набор в волейбольные и футбольные секции ведется  в основном с 8 лет. И не каждый родитель имеет возможность в вечернее время отвести дошкольника на секцию.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поселке недостаточное количество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современных спортивных площадок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можно проводить популярные массовые спортивные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мероприятия для семей поселка, имеющих детей   дошкольного и младшего 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48" y="928670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КАЖДЫЙ С РОЖДЕНИЯ ЗНАЕТ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ЭНЕРГИЯ СПОРТА ВСЕГДА ПОБЕЖДАЕТ!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-more-important-for-our-children-winning-or-being-part-of-a-team--860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750099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692332"/>
            <a:ext cx="807246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на территории МБДОУ детский сад №7 для внедрения таких видов спорта как,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мини-футбол, волейбол и бег,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ориентированных на детей поселка Никель   дошкольного и младшего школьного возраста и их семей.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о проекте «Энергия спорта» населения поселка.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спортивного движения Энергия спорта.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Реконструкция спортивной площадки на территории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физических качеств детей старшего дошкольного и младшего школьного возраста через организацию спортивных досугов.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спортивной активности, интереса родителей и детей в процессе совместной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целевой аудитории с такими видами спортивных игр, как: волейбол, мини-футбол, бег.  Развитие интереса к данным видам спортивных игр, желания ими заниматься после реализации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ЭНЕРГИЯ СПОРТА\фото площадки в нашем саду\20170901_111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4500593" cy="337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F:\ЭНЕРГИЯ СПОРТА\фото площадки в нашем саду\20170901_11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786" y="928670"/>
            <a:ext cx="742955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Спортивная площадка в нашем ДОУ не соответствует современным стандартам, так как установлена еще в 1987году. Поле для игры в футбол, бега, прыжков в длину посыпано песком, часть лестниц и горок уже срезаны в целях безопасности, так как не соответствуют современным требованиям СанПиН.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57298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Реконструкция старой спортивной площадки и замена ее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современную площадку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ДОУ позволит создать условия для организации спортивного  движения «Энергия спорта»,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внедрения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новых форматов спортивных мероприятий и увлечений и для детей, и для их  родителей, развития физической культуры и массового спорта.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ЭНЕРГИЯ СПОРТА\коммерческое мастерфайбер НАШ\маке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493" y="1285860"/>
            <a:ext cx="766357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ЭНЕРГИЯ СПОРТА\коммерческое мастерфайбер НАШ\мак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210279" cy="409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2899" y="764704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спортивного движения «Энергия спорта»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оздоровительной направленностью на базе  детского сада № 7 для семей поселка Никель.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Суть: на специально оборудованной спортивной площадке на территории МБДОУ детский сад № 7 будут проводиться спортивно - досуговые мероприятия разных форматов: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развлечения,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эстафеты,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игры,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спортивные соревнования,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акции,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269875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забеги и другие формы спортивных  мероприятий для жителей поселка Никель.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85860"/>
            <a:ext cx="7215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«Энергия спорта»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 введение новых форматов спортивных мероприятий, привлечение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семей поселка, имеющих детей   от 3-х до10 лет: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 с детьми, не посещающими образовательное учреждение,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семьи, имеющие детей   с ограниченными возможностями здоровья;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 с детьми, посещающими другие детские сады  и начальные классы школ поселка Никель;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 воспитанников нашего ДОУ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1387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Мария</cp:lastModifiedBy>
  <cp:revision>20</cp:revision>
  <dcterms:created xsi:type="dcterms:W3CDTF">2018-03-19T15:37:04Z</dcterms:created>
  <dcterms:modified xsi:type="dcterms:W3CDTF">2018-03-22T09:00:43Z</dcterms:modified>
</cp:coreProperties>
</file>